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6" r:id="rId9"/>
    <p:sldId id="267" r:id="rId10"/>
    <p:sldId id="261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EB9"/>
    <a:srgbClr val="DE3B3C"/>
    <a:srgbClr val="F6AC41"/>
    <a:srgbClr val="1573BD"/>
    <a:srgbClr val="863DFF"/>
    <a:srgbClr val="7636E0"/>
    <a:srgbClr val="5A29AB"/>
    <a:srgbClr val="807F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8" autoAdjust="0"/>
  </p:normalViewPr>
  <p:slideViewPr>
    <p:cSldViewPr snapToGrid="0" snapToObjects="1">
      <p:cViewPr varScale="1">
        <p:scale>
          <a:sx n="67" d="100"/>
          <a:sy n="67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D00CA9B-B316-4A22-B29E-B1385F5A36E0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E401985-4654-4C4F-A458-B52773F07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Main Page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7491BE-A816-4681-84EB-E9D3A861FE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Intro Title Page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EE4775-CCA0-4E2A-9527-02F0C343C6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Typical Page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CD0355-DB21-439C-8D33-72DC67149D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Title Page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AE611F-CFED-4881-9715-4B6DE47CC4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Main Page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1AB17D-F910-460D-BDF3-3544C89D03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00A0D-97EE-413E-BB65-B946B62942FB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98DE5-7A05-49F1-8F90-FC82AC7C7C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B5A53-24BB-4CD6-BB33-94982AD8E007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AE9FF-A25D-4419-B126-57CB85AA7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103E-5B6C-42BD-8545-E405C168B8A6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08A9E-3C9C-49CE-BF64-55C0FCBD0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E5E7E-EACB-41CD-A927-C015EB808785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4277-4C2C-4C54-B725-181BBC2D8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0986C-C4AA-4487-8496-154BD2D29599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A879D-6017-444E-B7F0-3DB11C1290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653-0BF4-464E-8663-371D5A80D60E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8A01-431C-40FE-A1EB-62C5728371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2D7D-BE8E-4026-837D-ECE290347321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5BB81-F51E-48F1-9948-AF4AA7790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FDD6F-2786-4711-AE97-EE582F499CD7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A097D-E450-49C2-9DEF-C6FFC82424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24EB7-35BA-4C4E-B8C6-0F5EA0098724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FDA65-3A1B-4C58-886A-983540F8C2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FF853-6069-486B-A374-1B9F69B9965F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C2B1C-0D4A-43C2-A4F1-91E936D766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EB265-42F5-4786-92F4-A013C763C1ED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C5528-24BE-48E4-89C0-BE172B0179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B0CA5E-716B-4A86-871F-20DFF517A974}" type="datetimeFigureOut">
              <a:rPr lang="en-US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D5D802-7223-4D6B-95F7-C1BF6BA42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5000" b="1" kern="1200">
          <a:solidFill>
            <a:srgbClr val="BFBFBF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5000" b="1">
          <a:solidFill>
            <a:srgbClr val="BFBFBF"/>
          </a:solidFill>
          <a:latin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5000" b="1">
          <a:solidFill>
            <a:srgbClr val="BFBFBF"/>
          </a:solidFill>
          <a:latin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5000" b="1">
          <a:solidFill>
            <a:srgbClr val="BFBFBF"/>
          </a:solidFill>
          <a:latin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5000" b="1">
          <a:solidFill>
            <a:srgbClr val="BFBFBF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5000" b="1">
          <a:solidFill>
            <a:srgbClr val="BFBFBF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5000" b="1">
          <a:solidFill>
            <a:srgbClr val="BFBFBF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5000" b="1">
          <a:solidFill>
            <a:srgbClr val="BFBFBF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5000" b="1">
          <a:solidFill>
            <a:srgbClr val="BFBFBF"/>
          </a:solidFill>
          <a:latin typeface="Arial" charset="0"/>
        </a:defRPr>
      </a:lvl9pPr>
    </p:titleStyle>
    <p:bodyStyle>
      <a:lvl1pPr marL="687388" indent="-687388" algn="l" defTabSz="457200" rtl="0" fontAlgn="base">
        <a:spcBef>
          <a:spcPct val="0"/>
        </a:spcBef>
        <a:spcAft>
          <a:spcPts val="2400"/>
        </a:spcAft>
        <a:buSzPct val="75000"/>
        <a:buFont typeface="Arial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90575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Char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buFont typeface="Arial"/>
              <a:buNone/>
              <a:defRPr/>
            </a:pPr>
            <a:endParaRPr lang="en-US" dirty="0"/>
          </a:p>
        </p:txBody>
      </p:sp>
      <p:pic>
        <p:nvPicPr>
          <p:cNvPr id="2052" name="Picture 4" descr="main_page_prp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875" y="573088"/>
            <a:ext cx="8005763" cy="717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80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Qui vel estrum faccaep udiorit atieatio et, veris consect ionesecest.</a:t>
            </a:r>
            <a:endParaRPr lang="en-US" sz="4800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</a:rPr>
              <a:t>Presentation Title Here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763" y="573088"/>
            <a:ext cx="8005762" cy="631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</a:rPr>
              <a:t>Presentation Title Here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1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ntro_page_Medicine_prp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47650" y="573088"/>
            <a:ext cx="8005763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Presentation</a:t>
            </a:r>
          </a:p>
          <a:p>
            <a:r>
              <a:rPr lang="en-US" sz="6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Name Placed Here</a:t>
            </a:r>
          </a:p>
          <a:p>
            <a:r>
              <a:rPr lang="en-US" sz="3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Month day, year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</a:rPr>
              <a:t>Department Name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875" y="573088"/>
            <a:ext cx="8005763" cy="478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solidFill>
                  <a:schemeClr val="bg1"/>
                </a:solidFill>
                <a:latin typeface="Arial"/>
                <a:cs typeface="Arial Unicode MS"/>
              </a:rPr>
              <a:t>Month day, </a:t>
            </a:r>
            <a:r>
              <a:rPr lang="en-US" sz="2100" dirty="0">
                <a:solidFill>
                  <a:schemeClr val="bg1"/>
                </a:solidFill>
                <a:latin typeface="Arial"/>
                <a:cs typeface="Arial Unicode MS"/>
              </a:rPr>
              <a:t>year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bg1"/>
              </a:solidFill>
              <a:latin typeface="Arial"/>
              <a:cs typeface="Arial Unicode MS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Today’s Agenda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bg1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</a:rPr>
              <a:t>Presentation Title 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650" y="573088"/>
            <a:ext cx="8005763" cy="631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</a:rPr>
              <a:t>Presentation Title 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763" y="573088"/>
            <a:ext cx="8005762" cy="631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</a:rPr>
              <a:t>Presentation Title Here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title_page_Medicine_prp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280988" y="1176338"/>
            <a:ext cx="509905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b="1">
                <a:solidFill>
                  <a:srgbClr val="3B1B70"/>
                </a:solidFill>
                <a:ea typeface="Arial Unicode MS" pitchFamily="34" charset="-128"/>
                <a:cs typeface="Arial Unicode MS" pitchFamily="34" charset="-128"/>
              </a:rPr>
              <a:t>New Topic Theme Area</a:t>
            </a: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3B1B70"/>
                </a:solidFill>
              </a:rPr>
              <a:t>Presentation Title 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988" y="573088"/>
            <a:ext cx="8005762" cy="631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</a:rPr>
              <a:t>Presentation Title Here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763" y="573088"/>
            <a:ext cx="8005762" cy="280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Title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graphicFrame>
        <p:nvGraphicFramePr>
          <p:cNvPr id="9219" name="Chart 1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p:oleObj spid="_x0000_s9219" r:id="rId4" imgW="6194073" imgH="4163929" progId="Excel.Chart.8">
              <p:embed/>
            </p:oleObj>
          </a:graphicData>
        </a:graphic>
      </p:graphicFrame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</a:rPr>
              <a:t>Presentation Title Here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Chart 1"/>
          <p:cNvGraphicFramePr>
            <a:graphicFrameLocks/>
          </p:cNvGraphicFramePr>
          <p:nvPr/>
        </p:nvGraphicFramePr>
        <p:xfrm>
          <a:off x="1708150" y="1503363"/>
          <a:ext cx="5962650" cy="4008437"/>
        </p:xfrm>
        <a:graphic>
          <a:graphicData uri="http://schemas.openxmlformats.org/presentationml/2006/ole">
            <p:oleObj spid="_x0000_s10242" r:id="rId4" imgW="5962405" imgH="4005419" progId="Excel.Char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8763" y="573088"/>
            <a:ext cx="8005762" cy="280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Title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</a:rPr>
              <a:t>Presentation Title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268</Words>
  <Application>Microsoft Office PowerPoint</Application>
  <PresentationFormat>On-screen Show (4:3)</PresentationFormat>
  <Paragraphs>57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Arial Unicode MS</vt:lpstr>
      <vt:lpstr>Office Theme</vt:lpstr>
      <vt:lpstr>Microsoft Excel Chart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UWO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Leslie N. Boisvert</cp:lastModifiedBy>
  <cp:revision>55</cp:revision>
  <dcterms:created xsi:type="dcterms:W3CDTF">2011-12-22T19:42:13Z</dcterms:created>
  <dcterms:modified xsi:type="dcterms:W3CDTF">2012-11-07T15:41:01Z</dcterms:modified>
</cp:coreProperties>
</file>